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820" r:id="rId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7E0F52-461B-4ADE-BA28-20A918E23251}">
          <p14:sldIdLst>
            <p14:sldId id="8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orient="horz" pos="2251">
          <p15:clr>
            <a:srgbClr val="A4A3A4"/>
          </p15:clr>
        </p15:guide>
        <p15:guide id="5" pos="2880">
          <p15:clr>
            <a:srgbClr val="A4A3A4"/>
          </p15:clr>
        </p15:guide>
        <p15:guide id="6" pos="5656">
          <p15:clr>
            <a:srgbClr val="A4A3A4"/>
          </p15:clr>
        </p15:guide>
        <p15:guide id="7" pos="183">
          <p15:clr>
            <a:srgbClr val="A4A3A4"/>
          </p15:clr>
        </p15:guide>
        <p15:guide id="8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A5A"/>
    <a:srgbClr val="FFFFFF"/>
    <a:srgbClr val="CCFFCC"/>
    <a:srgbClr val="008000"/>
    <a:srgbClr val="009900"/>
    <a:srgbClr val="CEE6B8"/>
    <a:srgbClr val="4DB129"/>
    <a:srgbClr val="336600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7314" autoAdjust="0"/>
  </p:normalViewPr>
  <p:slideViewPr>
    <p:cSldViewPr showGuides="1">
      <p:cViewPr varScale="1">
        <p:scale>
          <a:sx n="73" d="100"/>
          <a:sy n="73" d="100"/>
        </p:scale>
        <p:origin x="1614" y="54"/>
      </p:cViewPr>
      <p:guideLst>
        <p:guide orient="horz" pos="754"/>
        <p:guide orient="horz" pos="2976"/>
        <p:guide orient="horz" pos="3249"/>
        <p:guide orient="horz" pos="2251"/>
        <p:guide pos="2880"/>
        <p:guide pos="5656"/>
        <p:guide pos="183"/>
        <p:guide pos="2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286" y="-120"/>
      </p:cViewPr>
      <p:guideLst>
        <p:guide orient="horz" pos="3133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6"/>
            <a:ext cx="2949941" cy="496405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246" y="6"/>
            <a:ext cx="2949941" cy="496405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r">
              <a:defRPr sz="1200"/>
            </a:lvl1pPr>
          </a:lstStyle>
          <a:p>
            <a:fld id="{908B84F9-F757-4862-BC0F-0848C5D9C724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42921"/>
            <a:ext cx="2949941" cy="496405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246" y="9442921"/>
            <a:ext cx="2949941" cy="496405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r">
              <a:defRPr sz="1200"/>
            </a:lvl1pPr>
          </a:lstStyle>
          <a:p>
            <a:fld id="{6FBDBE96-7C64-4A2F-A665-7F6E40D50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7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4"/>
            <a:ext cx="2950473" cy="497046"/>
          </a:xfrm>
          <a:prstGeom prst="rect">
            <a:avLst/>
          </a:prstGeom>
        </p:spPr>
        <p:txBody>
          <a:bodyPr vert="horz" lIns="96382" tIns="48190" rIns="96382" bIns="481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51" y="14"/>
            <a:ext cx="2950473" cy="497046"/>
          </a:xfrm>
          <a:prstGeom prst="rect">
            <a:avLst/>
          </a:prstGeom>
        </p:spPr>
        <p:txBody>
          <a:bodyPr vert="horz" lIns="96382" tIns="48190" rIns="96382" bIns="48190" rtlCol="0"/>
          <a:lstStyle>
            <a:lvl1pPr algn="r">
              <a:defRPr sz="1200"/>
            </a:lvl1pPr>
          </a:lstStyle>
          <a:p>
            <a:fld id="{64079262-E61E-4D45-ABD1-EA893D1DD60A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82" tIns="48190" rIns="96382" bIns="4819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47"/>
            <a:ext cx="5447030" cy="4473415"/>
          </a:xfrm>
          <a:prstGeom prst="rect">
            <a:avLst/>
          </a:prstGeom>
        </p:spPr>
        <p:txBody>
          <a:bodyPr vert="horz" lIns="96382" tIns="48190" rIns="96382" bIns="481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42164"/>
            <a:ext cx="2950473" cy="497046"/>
          </a:xfrm>
          <a:prstGeom prst="rect">
            <a:avLst/>
          </a:prstGeom>
        </p:spPr>
        <p:txBody>
          <a:bodyPr vert="horz" lIns="96382" tIns="48190" rIns="96382" bIns="481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51" y="9442164"/>
            <a:ext cx="2950473" cy="497046"/>
          </a:xfrm>
          <a:prstGeom prst="rect">
            <a:avLst/>
          </a:prstGeom>
        </p:spPr>
        <p:txBody>
          <a:bodyPr vert="horz" lIns="96382" tIns="48190" rIns="96382" bIns="48190" rtlCol="0" anchor="b"/>
          <a:lstStyle>
            <a:lvl1pPr algn="r">
              <a:defRPr sz="1200"/>
            </a:lvl1pPr>
          </a:lstStyle>
          <a:p>
            <a:fld id="{37884904-3C08-4246-B9D3-7346025178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6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7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35" y="4509120"/>
            <a:ext cx="2773660" cy="22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6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54562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204864"/>
            <a:ext cx="42306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5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5761037" cy="46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6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99050" cy="47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173162" cy="10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27" y="1290217"/>
            <a:ext cx="13620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4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764704"/>
            <a:ext cx="5026025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6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124744"/>
            <a:ext cx="4986337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3"/>
            <a:ext cx="5099050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576103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5"/>
            <a:ext cx="482758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a.kazachkov\Desktop\слайды_Страница_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836712"/>
            <a:ext cx="4152158" cy="38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64460" y="3660748"/>
            <a:ext cx="1247914" cy="1581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97888" y="5240523"/>
            <a:ext cx="1096731" cy="1313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751282" y="2277163"/>
            <a:ext cx="922184" cy="13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64460" y="3660748"/>
            <a:ext cx="1247914" cy="1581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7888" y="5240523"/>
            <a:ext cx="1096731" cy="1313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51282" y="2277163"/>
            <a:ext cx="922184" cy="137739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6964"/>
            <a:ext cx="4754562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0" y="4221090"/>
            <a:ext cx="2358479" cy="25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4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23" y="129996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7455"/>
            <a:ext cx="1510464" cy="4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17997"/>
            <a:ext cx="3309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13589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12" y="1844825"/>
            <a:ext cx="1670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 userDrawn="1"/>
        </p:nvGrpSpPr>
        <p:grpSpPr>
          <a:xfrm>
            <a:off x="899592" y="4005064"/>
            <a:ext cx="1477962" cy="1466851"/>
            <a:chOff x="899592" y="4005064"/>
            <a:chExt cx="1477962" cy="1466850"/>
          </a:xfrm>
        </p:grpSpPr>
        <p:pic>
          <p:nvPicPr>
            <p:cNvPr id="10244" name="Picture 4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05064"/>
              <a:ext cx="1477962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 userDrawn="1"/>
          </p:nvSpPr>
          <p:spPr bwMode="auto">
            <a:xfrm>
              <a:off x="2166665" y="5229200"/>
              <a:ext cx="210889" cy="2427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0993"/>
            <a:ext cx="14208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01070"/>
            <a:ext cx="994410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798553"/>
            <a:ext cx="1093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87" y="5013177"/>
            <a:ext cx="15335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8" y="3614831"/>
            <a:ext cx="16668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85" y="1794818"/>
            <a:ext cx="7493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405" y="235621"/>
            <a:ext cx="77473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2" name="Rectangle 7"/>
          <p:cNvSpPr/>
          <p:nvPr userDrawn="1"/>
        </p:nvSpPr>
        <p:spPr>
          <a:xfrm>
            <a:off x="472" y="887455"/>
            <a:ext cx="9180000" cy="180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marL="0" marR="0" lvl="0" indent="0" algn="ctr" defTabSz="7790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Pro Book"/>
            </a:endParaRPr>
          </a:p>
        </p:txBody>
      </p:sp>
      <p:pic>
        <p:nvPicPr>
          <p:cNvPr id="18" name="Изображение 2" descr="rostok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" y="6309322"/>
            <a:ext cx="376684" cy="543151"/>
          </a:xfrm>
          <a:prstGeom prst="rect">
            <a:avLst/>
          </a:prstGeom>
        </p:spPr>
      </p:pic>
      <p:sp>
        <p:nvSpPr>
          <p:cNvPr id="13" name="Rectangle 7"/>
          <p:cNvSpPr/>
          <p:nvPr userDrawn="1"/>
        </p:nvSpPr>
        <p:spPr>
          <a:xfrm>
            <a:off x="432504" y="6546611"/>
            <a:ext cx="8712000" cy="180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marL="0" marR="0" lvl="0" indent="0" algn="ctr" defTabSz="7790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Pro Book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8136" y="19353"/>
            <a:ext cx="110047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6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39125"/>
            <a:ext cx="2483768" cy="29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1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90" y="4365104"/>
            <a:ext cx="2342618" cy="24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7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208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6" y="116633"/>
            <a:ext cx="13620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0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493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6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7" y="5589240"/>
            <a:ext cx="16668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0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13" y="235621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026" name="Picture 2" descr="F:\Для перзы ДФ\Контур толстый 2.ti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8811"/>
            <a:ext cx="1453836" cy="11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179512" y="798141"/>
            <a:ext cx="76283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41" y="63707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-55562" y="6669360"/>
            <a:ext cx="3733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 smtClean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32" r:id="rId3"/>
    <p:sldLayoutId id="2147483735" r:id="rId4"/>
    <p:sldLayoutId id="2147483734" r:id="rId5"/>
    <p:sldLayoutId id="2147483736" r:id="rId6"/>
    <p:sldLayoutId id="2147483738" r:id="rId7"/>
    <p:sldLayoutId id="2147483737" r:id="rId8"/>
    <p:sldLayoutId id="21474837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000" b="1" dirty="0" err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8806087" y="6595409"/>
            <a:ext cx="30241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FF3353-857C-47D3-A430-A7E53BF49BC0}" type="slidenum">
              <a:rPr lang="ru-RU" sz="1200" b="1" smtClean="0">
                <a:solidFill>
                  <a:srgbClr val="3F3F3F"/>
                </a:solidFill>
                <a:ea typeface="ヒラギノ角ゴ Pro W3"/>
                <a:cs typeface="ヒラギノ角ゴ Pro W3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b="1" dirty="0">
              <a:solidFill>
                <a:srgbClr val="3F3F3F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864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08" r:id="rId4"/>
    <p:sldLayoutId id="2147483714" r:id="rId5"/>
    <p:sldLayoutId id="2147483713" r:id="rId6"/>
    <p:sldLayoutId id="2147483712" r:id="rId7"/>
    <p:sldLayoutId id="2147483711" r:id="rId8"/>
    <p:sldLayoutId id="2147483707" r:id="rId9"/>
    <p:sldLayoutId id="2147483727" r:id="rId10"/>
    <p:sldLayoutId id="2147483726" r:id="rId11"/>
    <p:sldLayoutId id="21474837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000" b="1" dirty="0" err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8" y="3653130"/>
            <a:ext cx="2898546" cy="2245790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0" y="4310706"/>
            <a:ext cx="1885012" cy="1944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" y="84741"/>
            <a:ext cx="2232022" cy="7146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6629" y="922477"/>
            <a:ext cx="299590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Бесплатная</a:t>
            </a:r>
          </a:p>
          <a:p>
            <a:pPr algn="ctr"/>
            <a:r>
              <a:rPr lang="ru-RU" sz="22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пластиковая карта</a:t>
            </a:r>
          </a:p>
          <a:p>
            <a:pPr algn="ctr"/>
            <a:endParaRPr lang="ru-RU" sz="1600" b="1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833" y="964402"/>
            <a:ext cx="3105121" cy="892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Родительский контроль</a:t>
            </a:r>
          </a:p>
          <a:p>
            <a:pPr algn="ctr"/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Можно настроить 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лимиты на покупки и 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отслеживать траты 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endParaRPr lang="ru-RU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приложении 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СберБанк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Онлайн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2537" y="914751"/>
            <a:ext cx="2879220" cy="892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sz="16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СберKids</a:t>
            </a:r>
            <a:endParaRPr lang="ru-RU" sz="16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Ребёнок в отдельном приложении сможет 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контролировать 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свои расходы и копить на мечту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408" y="5694078"/>
            <a:ext cx="8743230" cy="738664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оформить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детскую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СберКарту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подать заявку 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приложении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СберБанкОнлайн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заказать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карту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удобном для Вас офисе банка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66" y="2250024"/>
            <a:ext cx="3431290" cy="26216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94775" y="1949316"/>
            <a:ext cx="2726982" cy="2308324"/>
          </a:xfrm>
          <a:prstGeom prst="rect">
            <a:avLst/>
          </a:prstGeom>
          <a:solidFill>
            <a:srgbClr val="CCFFFF">
              <a:alpha val="31000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Дети смогут</a:t>
            </a:r>
          </a:p>
          <a:p>
            <a:endParaRPr lang="ru-RU" b="1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Получать 2% </a:t>
            </a:r>
            <a:r>
              <a:rPr lang="ru-RU" sz="1200" dirty="0" err="1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кэшбэка</a:t>
            </a: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бонусами </a:t>
            </a:r>
            <a:r>
              <a:rPr lang="ru-RU" sz="1200" dirty="0" err="1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СберСпасибо</a:t>
            </a: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каждую покупку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Сами расплачиваться картой в магазинах и Интернете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Откладывать на мечту в специальной копилке в приложении </a:t>
            </a:r>
            <a:r>
              <a:rPr lang="ru-RU" sz="1200" dirty="0" err="1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СберKids</a:t>
            </a:r>
            <a:endParaRPr lang="ru-RU" sz="1200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Прокачивать знания в финансах с обучающими видео и тестами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9321" y="1918060"/>
            <a:ext cx="3148146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Родители смогут</a:t>
            </a:r>
          </a:p>
          <a:p>
            <a:pPr algn="ctr"/>
            <a:endParaRPr lang="ru-RU" sz="1200" b="1" dirty="0" smtClean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любой момент перевести деньги ребёнку на карманные расходы</a:t>
            </a:r>
          </a:p>
          <a:p>
            <a:pPr algn="just"/>
            <a:endParaRPr lang="ru-RU" sz="1200" dirty="0" smtClean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Контролировать траты ребёнка: отслеживать баланс, просматривать историю операций, настраивать лимиты на покупки</a:t>
            </a:r>
            <a:endParaRPr lang="ru-RU" sz="1200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7466" y="4816034"/>
            <a:ext cx="3431289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дизайнов карты на выбор</a:t>
            </a:r>
          </a:p>
          <a:p>
            <a:pPr algn="ctr"/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оформлении карты в приложении </a:t>
            </a:r>
            <a:endParaRPr lang="ru-RU" sz="1200" dirty="0" smtClean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err="1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СберБанк</a:t>
            </a:r>
            <a:r>
              <a:rPr lang="ru-RU" sz="1200" dirty="0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sz="1200" dirty="0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можно выбрать </a:t>
            </a: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дизайн, </a:t>
            </a:r>
            <a:endParaRPr lang="ru-RU" sz="1200" dirty="0" smtClean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20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понравится вашему ребенку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23198" y="1692994"/>
            <a:ext cx="3105121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 smtClean="0">
                <a:ln w="0"/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детей от 6 до 13 лет</a:t>
            </a:r>
            <a:endParaRPr lang="ru-RU" sz="1200" dirty="0">
              <a:ln w="0"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008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008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42257</TotalTime>
  <Words>143</Words>
  <Application>Microsoft Office PowerPoint</Application>
  <PresentationFormat>Экран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Fedra Sans Pro Book</vt:lpstr>
      <vt:lpstr>Franklin Gothic Book</vt:lpstr>
      <vt:lpstr>Wingdings</vt:lpstr>
      <vt:lpstr>ヒラギノ角ゴ Pro W3</vt:lpstr>
      <vt:lpstr>1_Оформление по умолчанию</vt:lpstr>
      <vt:lpstr>2_Оформление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Царенков</dc:creator>
  <cp:lastModifiedBy>Боброва Светлана Юрьевна - СИБ</cp:lastModifiedBy>
  <cp:revision>1891</cp:revision>
  <cp:lastPrinted>2020-02-18T08:26:04Z</cp:lastPrinted>
  <dcterms:created xsi:type="dcterms:W3CDTF">2012-10-31T13:39:16Z</dcterms:created>
  <dcterms:modified xsi:type="dcterms:W3CDTF">2022-04-06T09:55:22Z</dcterms:modified>
</cp:coreProperties>
</file>